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748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77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01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387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17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30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04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18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35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04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73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6555A-92CA-46C6-97B9-B3A3124FF566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2F6E6-0BD7-4FA3-BF55-B8CA40A3CF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98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568624" y="4427984"/>
            <a:ext cx="360040" cy="12241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229200" y="4427984"/>
            <a:ext cx="360040" cy="12241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115172"/>
              </p:ext>
            </p:extLst>
          </p:nvPr>
        </p:nvGraphicFramePr>
        <p:xfrm>
          <a:off x="548680" y="1614136"/>
          <a:ext cx="6048672" cy="2813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6893">
                <a:tc gridSpan="2"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　　　　　　　　　　　　　　　　　　　　　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氏名または名称および法人にあっては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　　　　　　　　　　　　　　　　　　　　　　　　　　　　　　　　　　　 その代表者の氏名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　　　　　　　　　　　　　　　　　　　　　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住　所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291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事務所の名称、所在地および電話番号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砂利採取場およびその周辺の状況を示す見取図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291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登録年月日および登録番号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291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○○河川事務所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291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採取をする砂利の種類および数量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291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採取の期間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291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掘さくまたは切土をする土地の面積および深さ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0291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砂利の採取のための機械の種類および数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291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業務主任者の氏名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908720" y="181107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砂 利 採 取 標 識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548680" y="5580112"/>
            <a:ext cx="6048672" cy="216024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/>
          <p:nvPr/>
        </p:nvCxnSpPr>
        <p:spPr>
          <a:xfrm>
            <a:off x="548680" y="5580112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>
            <a:off x="548680" y="1403648"/>
            <a:ext cx="6048672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548680" y="1259648"/>
            <a:ext cx="0" cy="28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6606282" y="1268048"/>
            <a:ext cx="0" cy="28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188640" y="1619672"/>
            <a:ext cx="2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188640" y="4427984"/>
            <a:ext cx="2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366722" y="1619672"/>
            <a:ext cx="0" cy="280831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2996952" y="1311315"/>
            <a:ext cx="936104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0" rIns="36000" bIns="0" rtlCol="0" anchor="ctr" anchorCtr="0">
            <a:spAutoFit/>
          </a:bodyPr>
          <a:lstStyle/>
          <a:p>
            <a:pPr algn="ctr"/>
            <a:r>
              <a:rPr kumimoji="1" lang="en-US" altLang="ja-JP" sz="1200" dirty="0">
                <a:latin typeface="+mj-ea"/>
                <a:ea typeface="+mj-ea"/>
              </a:rPr>
              <a:t>100cm</a:t>
            </a:r>
            <a:r>
              <a:rPr kumimoji="1" lang="ja-JP" altLang="en-US" sz="1200" dirty="0">
                <a:latin typeface="+mj-ea"/>
                <a:ea typeface="+mj-ea"/>
              </a:rPr>
              <a:t>以上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 rot="16200000">
            <a:off x="-22309" y="2931557"/>
            <a:ext cx="77519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0" rIns="36000" bIns="0" rtlCol="0" anchor="ctr" anchorCtr="0">
            <a:spAutoFit/>
          </a:bodyPr>
          <a:lstStyle/>
          <a:p>
            <a:pPr algn="ctr"/>
            <a:r>
              <a:rPr kumimoji="1" lang="en-US" altLang="ja-JP" sz="1200" dirty="0">
                <a:latin typeface="+mj-ea"/>
                <a:ea typeface="+mj-ea"/>
              </a:rPr>
              <a:t>70cm</a:t>
            </a:r>
            <a:r>
              <a:rPr kumimoji="1" lang="ja-JP" altLang="en-US" sz="1200" dirty="0">
                <a:latin typeface="+mj-ea"/>
                <a:ea typeface="+mj-ea"/>
              </a:rPr>
              <a:t>以上</a:t>
            </a: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978636" y="4427984"/>
            <a:ext cx="0" cy="115212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 rot="16200000">
            <a:off x="2591410" y="4896857"/>
            <a:ext cx="77519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0" rIns="36000" bIns="0" rtlCol="0" anchor="ctr" anchorCtr="0">
            <a:spAutoFit/>
          </a:bodyPr>
          <a:lstStyle/>
          <a:p>
            <a:pPr algn="ctr"/>
            <a:r>
              <a:rPr kumimoji="1" lang="en-US" altLang="ja-JP" sz="1200" dirty="0">
                <a:latin typeface="+mj-ea"/>
                <a:ea typeface="+mj-ea"/>
              </a:rPr>
              <a:t>50cm</a:t>
            </a:r>
            <a:r>
              <a:rPr kumimoji="1" lang="ja-JP" altLang="en-US" sz="1200" dirty="0">
                <a:latin typeface="+mj-ea"/>
                <a:ea typeface="+mj-ea"/>
              </a:rPr>
              <a:t>以上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32640" y="4896"/>
            <a:ext cx="439248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</a:rPr>
              <a:t>砂利採取法第２９条に定める標識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136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2019-06-19T04:05:56Z</dcterms:created>
  <dcterms:modified xsi:type="dcterms:W3CDTF">2023-10-10T02:31:04Z</dcterms:modified>
</cp:coreProperties>
</file>