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930" y="114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707480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657722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0168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883872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81710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63071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10418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01858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68350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90403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7325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46555A-92CA-46C6-97B9-B3A3124FF566}" type="datetimeFigureOut">
              <a:rPr kumimoji="1" lang="ja-JP" altLang="en-US" smtClean="0"/>
              <a:t>2021/8/6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B2F6E6-0BD7-4FA3-BF55-B8CA40A3CF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379887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正方形/長方形 5"/>
          <p:cNvSpPr/>
          <p:nvPr/>
        </p:nvSpPr>
        <p:spPr>
          <a:xfrm>
            <a:off x="1568624" y="4427984"/>
            <a:ext cx="360040" cy="1224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正方形/長方形 6"/>
          <p:cNvSpPr/>
          <p:nvPr/>
        </p:nvSpPr>
        <p:spPr>
          <a:xfrm>
            <a:off x="5229200" y="4427984"/>
            <a:ext cx="360040" cy="1224136"/>
          </a:xfrm>
          <a:prstGeom prst="rect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7115172"/>
              </p:ext>
            </p:extLst>
          </p:nvPr>
        </p:nvGraphicFramePr>
        <p:xfrm>
          <a:off x="548680" y="1614136"/>
          <a:ext cx="6048672" cy="28138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232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9634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06893">
                <a:tc gridSpan="2">
                  <a:txBody>
                    <a:bodyPr/>
                    <a:lstStyle/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　　　　　　　　　　　　　　　　　　　　　</a:t>
                      </a:r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氏名または名称および法人にあっては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000" b="0" dirty="0">
                          <a:solidFill>
                            <a:schemeClr val="tx1"/>
                          </a:solidFill>
                        </a:rPr>
                        <a:t>　　　　　　　　　　　　　　　　　　　　　　　　　　　　　　　　　　　 その代表者の氏名</a:t>
                      </a:r>
                      <a:endParaRPr kumimoji="1" lang="en-US" altLang="ja-JP" sz="1000" b="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kumimoji="1" lang="ja-JP" altLang="en-US" sz="1600" b="0" dirty="0">
                          <a:solidFill>
                            <a:schemeClr val="tx1"/>
                          </a:solidFill>
                        </a:rPr>
                        <a:t>　　　　　　　　　　　　　　　　　　　　　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</a:rPr>
                        <a:t>住　所</a:t>
                      </a:r>
                      <a:endParaRPr kumimoji="1" lang="ja-JP" altLang="en-US" sz="10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105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事務所の名称、所在地および電話番号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/>
                        <a:t>砂利採取場およびその周辺の状況を示す見取図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登録年月日および登録番号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rowSpan="7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○○河川事務所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採取をする砂利の種類および数量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採取の期間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掘さくまたは切土をする土地の面積および深さ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砂利の採取のための機械の種類および数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60291">
                <a:tc>
                  <a:txBody>
                    <a:bodyPr/>
                    <a:lstStyle/>
                    <a:p>
                      <a:r>
                        <a:rPr kumimoji="1" lang="ja-JP" altLang="en-US" sz="1100" dirty="0"/>
                        <a:t>業務主任者の氏名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11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908720" y="1811070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砂 利 採 取 標 識</a:t>
            </a:r>
            <a:endParaRPr kumimoji="1" lang="ja-JP" altLang="en-US" dirty="0"/>
          </a:p>
        </p:txBody>
      </p:sp>
      <p:sp>
        <p:nvSpPr>
          <p:cNvPr id="8" name="正方形/長方形 7"/>
          <p:cNvSpPr/>
          <p:nvPr/>
        </p:nvSpPr>
        <p:spPr>
          <a:xfrm>
            <a:off x="548680" y="5580112"/>
            <a:ext cx="6048672" cy="216024"/>
          </a:xfrm>
          <a:prstGeom prst="rect">
            <a:avLst/>
          </a:prstGeom>
          <a:pattFill prst="wdUpDiag">
            <a:fgClr>
              <a:schemeClr val="tx1"/>
            </a:fgClr>
            <a:bgClr>
              <a:schemeClr val="bg1"/>
            </a:bgClr>
          </a:patt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548680" y="5580112"/>
            <a:ext cx="6048672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矢印コネクタ 12"/>
          <p:cNvCxnSpPr/>
          <p:nvPr/>
        </p:nvCxnSpPr>
        <p:spPr>
          <a:xfrm>
            <a:off x="548680" y="1403648"/>
            <a:ext cx="6048672" cy="0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/>
          <p:cNvCxnSpPr/>
          <p:nvPr/>
        </p:nvCxnSpPr>
        <p:spPr>
          <a:xfrm>
            <a:off x="548680" y="1259648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コネクタ 15"/>
          <p:cNvCxnSpPr/>
          <p:nvPr/>
        </p:nvCxnSpPr>
        <p:spPr>
          <a:xfrm>
            <a:off x="6606282" y="1268048"/>
            <a:ext cx="0" cy="28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直線コネクタ 16"/>
          <p:cNvCxnSpPr/>
          <p:nvPr/>
        </p:nvCxnSpPr>
        <p:spPr>
          <a:xfrm>
            <a:off x="188640" y="1619672"/>
            <a:ext cx="2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/>
          <p:cNvCxnSpPr/>
          <p:nvPr/>
        </p:nvCxnSpPr>
        <p:spPr>
          <a:xfrm>
            <a:off x="188640" y="4427984"/>
            <a:ext cx="288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直線矢印コネクタ 18"/>
          <p:cNvCxnSpPr/>
          <p:nvPr/>
        </p:nvCxnSpPr>
        <p:spPr>
          <a:xfrm>
            <a:off x="366722" y="1619672"/>
            <a:ext cx="0" cy="2808312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テキスト ボックス 21"/>
          <p:cNvSpPr txBox="1"/>
          <p:nvPr/>
        </p:nvSpPr>
        <p:spPr>
          <a:xfrm>
            <a:off x="2996952" y="1311315"/>
            <a:ext cx="936104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100cm</a:t>
            </a:r>
            <a:r>
              <a:rPr kumimoji="1" lang="ja-JP" altLang="en-US" sz="1200" dirty="0">
                <a:latin typeface="+mj-ea"/>
                <a:ea typeface="+mj-ea"/>
              </a:rPr>
              <a:t>以上</a:t>
            </a:r>
          </a:p>
        </p:txBody>
      </p:sp>
      <p:sp>
        <p:nvSpPr>
          <p:cNvPr id="23" name="テキスト ボックス 22"/>
          <p:cNvSpPr txBox="1"/>
          <p:nvPr/>
        </p:nvSpPr>
        <p:spPr>
          <a:xfrm rot="16200000">
            <a:off x="-22309" y="2931557"/>
            <a:ext cx="775196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70cm</a:t>
            </a:r>
            <a:r>
              <a:rPr kumimoji="1" lang="ja-JP" altLang="en-US" sz="1200" dirty="0">
                <a:latin typeface="+mj-ea"/>
                <a:ea typeface="+mj-ea"/>
              </a:rPr>
              <a:t>以上</a:t>
            </a:r>
          </a:p>
        </p:txBody>
      </p:sp>
      <p:cxnSp>
        <p:nvCxnSpPr>
          <p:cNvPr id="24" name="直線矢印コネクタ 23"/>
          <p:cNvCxnSpPr/>
          <p:nvPr/>
        </p:nvCxnSpPr>
        <p:spPr>
          <a:xfrm>
            <a:off x="2978636" y="4427984"/>
            <a:ext cx="0" cy="1152128"/>
          </a:xfrm>
          <a:prstGeom prst="straightConnector1">
            <a:avLst/>
          </a:prstGeom>
          <a:ln>
            <a:solidFill>
              <a:schemeClr val="tx1"/>
            </a:solidFill>
            <a:headEnd type="arrow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 rot="16200000">
            <a:off x="2591410" y="4896857"/>
            <a:ext cx="775196" cy="184666"/>
          </a:xfrm>
          <a:prstGeom prst="rect">
            <a:avLst/>
          </a:prstGeom>
          <a:solidFill>
            <a:schemeClr val="bg1"/>
          </a:solidFill>
        </p:spPr>
        <p:txBody>
          <a:bodyPr wrap="square" lIns="36000" tIns="0" rIns="36000" bIns="0" rtlCol="0" anchor="ctr" anchorCtr="0">
            <a:spAutoFit/>
          </a:bodyPr>
          <a:lstStyle/>
          <a:p>
            <a:pPr algn="ctr"/>
            <a:r>
              <a:rPr kumimoji="1" lang="en-US" altLang="ja-JP" sz="1200" dirty="0">
                <a:latin typeface="+mj-ea"/>
                <a:ea typeface="+mj-ea"/>
              </a:rPr>
              <a:t>50cm</a:t>
            </a:r>
            <a:r>
              <a:rPr kumimoji="1" lang="ja-JP" altLang="en-US" sz="1200" dirty="0">
                <a:latin typeface="+mj-ea"/>
                <a:ea typeface="+mj-ea"/>
              </a:rPr>
              <a:t>以上</a:t>
            </a:r>
          </a:p>
        </p:txBody>
      </p:sp>
      <p:sp>
        <p:nvSpPr>
          <p:cNvPr id="2" name="正方形/長方形 1"/>
          <p:cNvSpPr/>
          <p:nvPr/>
        </p:nvSpPr>
        <p:spPr>
          <a:xfrm>
            <a:off x="332640" y="4896"/>
            <a:ext cx="43924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dirty="0">
                <a:solidFill>
                  <a:schemeClr val="tx1"/>
                </a:solidFill>
              </a:rPr>
              <a:t>砂利採取法第２９条に定める標識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0013642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178</Words>
  <Application>Microsoft Office PowerPoint</Application>
  <PresentationFormat>画面に合わせる (4:3)</PresentationFormat>
  <Paragraphs>17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ＭＳ Ｐゴシック</vt:lpstr>
      <vt:lpstr>Arial</vt:lpstr>
      <vt:lpstr>Calibri</vt:lpstr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2019-06-19T04:05:56Z</dcterms:created>
  <dcterms:modified xsi:type="dcterms:W3CDTF">2021-08-06T04:18:44Z</dcterms:modified>
</cp:coreProperties>
</file>